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906666-5CE9-1630-1A9E-2DA9C8B85A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DEE1B23-B9D2-3476-4E47-3880EFCB1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DA6111-0F51-A58C-6072-B6E7F53FB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95BD-BD20-4C6E-9BE4-CFD4296F20A6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583EC0-E8E5-A703-D072-C0F8AD657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EAC6FD-E750-E4F0-D8BB-28EFE4CDE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D5D5B-82D5-4EE5-99B8-EFA3E6D7D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68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543319-CFDD-6614-299F-DE03F5721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2C1826C-E20E-5676-046A-484ED7299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859955-FFB7-AE83-0838-22166860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95BD-BD20-4C6E-9BE4-CFD4296F20A6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B0EC72-E92B-9A9B-C18E-BDA84B4B5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47BBCE-6291-98FD-D3B9-DE3E3980D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D5D5B-82D5-4EE5-99B8-EFA3E6D7D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04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B7F8B1C-C16B-8B66-F817-03C3A57C54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A19532-7932-2EE1-843A-651DE6EF13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10A69E-E2E6-056E-971C-FD070FBBD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95BD-BD20-4C6E-9BE4-CFD4296F20A6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A87BB1-846F-BFCE-24D0-5AED315BE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CA4525-04E6-62F0-414B-1A5C394A6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D5D5B-82D5-4EE5-99B8-EFA3E6D7D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39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DAFED7-2004-9D26-2AB7-A8A5D2162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2F6047-BF6B-543B-1DB1-A5AABAABA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F3DE73-DBB0-B144-4AF1-EEFE89CE1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95BD-BD20-4C6E-9BE4-CFD4296F20A6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34BDC5-4DE5-8BFC-AD74-7960F1060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559AB8-C7F4-91E4-6737-68C26999F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D5D5B-82D5-4EE5-99B8-EFA3E6D7D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6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93FB11-29D7-789C-E687-AEE02D753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0ACBE0-4945-F224-EFB0-7657B970D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4A0628-6D0B-5B3A-2349-9574388E7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95BD-BD20-4C6E-9BE4-CFD4296F20A6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30D06A-31EF-7DDA-FF80-17FF67277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86B77C-D070-7C97-62E1-809D28A27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D5D5B-82D5-4EE5-99B8-EFA3E6D7D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05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E30DA3-DF72-90A3-319C-C977D418E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9AE559-D04C-8679-E6CE-94DE0E71CD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6367E7-B790-1C9B-656A-F70127AFB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47132A-2D51-C9F9-CFB8-437F42894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95BD-BD20-4C6E-9BE4-CFD4296F20A6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EC2A90-F027-63AB-E9DA-12D950241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FFE34A-2B6B-DB91-8F85-A50F696D3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D5D5B-82D5-4EE5-99B8-EFA3E6D7D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44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CF109D-758A-56E6-867C-46177E3D7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0D78BA-87C4-284E-2C57-903DF4502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53032B-E64F-D2DA-F3F2-423D04E21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B0DBE9C-B7D7-A9C3-3448-1965C370A6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3ED4AAB-F053-2259-5851-BC55C6FC25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8C1A28C-8DC3-EFB9-4742-1128BBC72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95BD-BD20-4C6E-9BE4-CFD4296F20A6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34190DA-A9BB-1923-8EF2-60A5BF0A3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0A94FEB-1198-27CB-104E-D13673A50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D5D5B-82D5-4EE5-99B8-EFA3E6D7D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48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6949E-3944-A867-4409-FF38FFAC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978772F-4AD2-0AE7-A3D9-26B71F48B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95BD-BD20-4C6E-9BE4-CFD4296F20A6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005D698-592F-CEE4-0C53-7119F218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E2AC4DD-663D-B9EE-FE8D-841A2A6B2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D5D5B-82D5-4EE5-99B8-EFA3E6D7D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2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3717770-B356-1788-BD7A-818796A20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95BD-BD20-4C6E-9BE4-CFD4296F20A6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BD9C567-37BB-71E4-9039-C92900EF7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30A53E-F563-270B-A033-3084ACD8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D5D5B-82D5-4EE5-99B8-EFA3E6D7D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26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48D4E0-D22D-F72E-5A28-D2B029B5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28AAAA-8312-814F-CC07-85ECFC3FD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44E119-6FFA-1D29-1233-46BF019FD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264A13-9593-4BE4-68F8-B906D84B9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95BD-BD20-4C6E-9BE4-CFD4296F20A6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73C2D0-B29F-D5E2-F135-5086100CE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F6A655-1CCD-4BA0-BF1A-9BFDC41A5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D5D5B-82D5-4EE5-99B8-EFA3E6D7D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49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E8B36D-BA7F-8273-A2D2-613D202DD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AE5F4A4-BE99-F0FF-C9CC-B75ECB0C0E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B92644-563B-BD2B-FABB-953E9CE1E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6955B5-64D8-6804-D5C4-501757258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195BD-BD20-4C6E-9BE4-CFD4296F20A6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FE6FCE-B4C1-E6CA-3B54-C53E242CA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1FF175-8F78-E9B4-BE18-A9F02E20F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D5D5B-82D5-4EE5-99B8-EFA3E6D7D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92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CE00DF0-F68A-4B85-47A3-6C0F98944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0276FE-C8EC-DE2D-882D-3C3443829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0ACF55-5F55-5223-F7E3-B6D989C30D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195BD-BD20-4C6E-9BE4-CFD4296F20A6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447518-23B4-A317-DE00-DD1CAD602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B1636E-DE7E-9848-5521-46497B26C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D5D5B-82D5-4EE5-99B8-EFA3E6D7D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5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矢印: 右 2">
            <a:extLst>
              <a:ext uri="{FF2B5EF4-FFF2-40B4-BE49-F238E27FC236}">
                <a16:creationId xmlns:a16="http://schemas.microsoft.com/office/drawing/2014/main" id="{89A3736D-9C92-590D-A76D-CA7A6156CC6A}"/>
              </a:ext>
            </a:extLst>
          </p:cNvPr>
          <p:cNvSpPr/>
          <p:nvPr/>
        </p:nvSpPr>
        <p:spPr>
          <a:xfrm rot="344492">
            <a:off x="5752233" y="4960310"/>
            <a:ext cx="4099900" cy="74937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948B711A-95D9-30FF-ED32-552AE1F0BAAD}"/>
              </a:ext>
            </a:extLst>
          </p:cNvPr>
          <p:cNvSpPr/>
          <p:nvPr/>
        </p:nvSpPr>
        <p:spPr>
          <a:xfrm rot="1165145">
            <a:off x="1158659" y="2721570"/>
            <a:ext cx="4099900" cy="74937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FEE291D6-D454-EB29-7F7A-81E8E1394AE9}"/>
              </a:ext>
            </a:extLst>
          </p:cNvPr>
          <p:cNvSpPr/>
          <p:nvPr/>
        </p:nvSpPr>
        <p:spPr>
          <a:xfrm rot="3573672">
            <a:off x="4482783" y="4178427"/>
            <a:ext cx="1867093" cy="74937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43F4B7-1804-DA62-B746-175A336B8496}"/>
              </a:ext>
            </a:extLst>
          </p:cNvPr>
          <p:cNvSpPr/>
          <p:nvPr/>
        </p:nvSpPr>
        <p:spPr>
          <a:xfrm>
            <a:off x="702906" y="962575"/>
            <a:ext cx="10786188" cy="5784980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BA790B-084B-BBA0-5816-57EAD46143D1}"/>
              </a:ext>
            </a:extLst>
          </p:cNvPr>
          <p:cNvSpPr txBox="1"/>
          <p:nvPr/>
        </p:nvSpPr>
        <p:spPr>
          <a:xfrm flipH="1">
            <a:off x="2312667" y="3193346"/>
            <a:ext cx="94614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b="1" dirty="0">
                <a:latin typeface="AR P教科書体M04" panose="03000600000000000000" pitchFamily="66" charset="-128"/>
                <a:ea typeface="AR P教科書体M04" panose="03000600000000000000" pitchFamily="66" charset="-128"/>
              </a:rPr>
              <a:t>本当の理由は</a:t>
            </a:r>
            <a:endParaRPr kumimoji="1" lang="en-US" altLang="ja-JP" sz="8000" b="1" dirty="0">
              <a:latin typeface="AR P教科書体M04" panose="03000600000000000000" pitchFamily="66" charset="-128"/>
              <a:ea typeface="AR P教科書体M04" panose="03000600000000000000" pitchFamily="66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602E7BE-FE0A-33EB-B181-73D56A0C742D}"/>
              </a:ext>
            </a:extLst>
          </p:cNvPr>
          <p:cNvSpPr txBox="1"/>
          <p:nvPr/>
        </p:nvSpPr>
        <p:spPr>
          <a:xfrm flipH="1">
            <a:off x="2312669" y="1675733"/>
            <a:ext cx="87286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b="1" dirty="0">
                <a:latin typeface="AR P教科書体M04" panose="03000600000000000000" pitchFamily="66" charset="-128"/>
                <a:ea typeface="AR P教科書体M04" panose="03000600000000000000" pitchFamily="66" charset="-128"/>
              </a:rPr>
              <a:t>業績低迷の</a:t>
            </a:r>
            <a:endParaRPr kumimoji="1" lang="en-US" altLang="ja-JP" sz="8000" b="1" dirty="0">
              <a:latin typeface="AR P教科書体M04" panose="03000600000000000000" pitchFamily="66" charset="-128"/>
              <a:ea typeface="AR P教科書体M04" panose="03000600000000000000" pitchFamily="66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C0DB769-7B55-E8B7-061B-23C90D0013D0}"/>
              </a:ext>
            </a:extLst>
          </p:cNvPr>
          <p:cNvSpPr txBox="1"/>
          <p:nvPr/>
        </p:nvSpPr>
        <p:spPr>
          <a:xfrm flipH="1">
            <a:off x="2312667" y="4817456"/>
            <a:ext cx="94614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b="1" dirty="0">
                <a:latin typeface="AR P教科書体M04" panose="03000600000000000000" pitchFamily="66" charset="-128"/>
                <a:ea typeface="AR P教科書体M04" panose="03000600000000000000" pitchFamily="66" charset="-128"/>
              </a:rPr>
              <a:t>○○文化</a:t>
            </a:r>
            <a:endParaRPr kumimoji="1" lang="en-US" altLang="ja-JP" sz="8000" b="1" dirty="0">
              <a:latin typeface="AR P教科書体M04" panose="03000600000000000000" pitchFamily="66" charset="-128"/>
              <a:ea typeface="AR P教科書体M04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29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0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702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 P教科書体M04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木村英一</dc:creator>
  <cp:lastModifiedBy>木村英一</cp:lastModifiedBy>
  <cp:revision>3</cp:revision>
  <dcterms:created xsi:type="dcterms:W3CDTF">2023-10-04T09:41:12Z</dcterms:created>
  <dcterms:modified xsi:type="dcterms:W3CDTF">2023-10-11T10:19:07Z</dcterms:modified>
</cp:coreProperties>
</file>